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6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1122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4645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26732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9947493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94014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3752835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789592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7853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202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580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287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17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187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38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069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96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018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5586B75A-687E-405C-8A0B-8D00578BA2C3}" type="datetimeFigureOut">
              <a:rPr lang="en-US" smtClean="0"/>
              <a:pPr/>
              <a:t>5/23/2019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6733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  <p:sldLayoutId id="2147483876" r:id="rId12"/>
    <p:sldLayoutId id="2147483877" r:id="rId13"/>
    <p:sldLayoutId id="2147483878" r:id="rId14"/>
    <p:sldLayoutId id="2147483879" r:id="rId15"/>
    <p:sldLayoutId id="2147483880" r:id="rId16"/>
    <p:sldLayoutId id="214748388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microsoft.com/office/2007/relationships/hdphoto" Target="../media/hdphoto3.wdp"/><Relationship Id="rId4" Type="http://schemas.openxmlformats.org/officeDocument/2006/relationships/image" Target="../media/image10.png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63D98BD-EFA5-4B61-8EF8-DCE7F4D3D8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726" y="4885935"/>
            <a:ext cx="7315200" cy="132191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Studying Has Never Been Easier</a:t>
            </a:r>
          </a:p>
          <a:p>
            <a:pPr algn="ctr"/>
            <a:endParaRPr lang="en-US" dirty="0"/>
          </a:p>
          <a:p>
            <a:pPr algn="ctr"/>
            <a:r>
              <a:rPr lang="en-US" sz="1600" dirty="0"/>
              <a:t>An App by Gefen Hajaj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FC7D0F-3249-46D1-9725-D79420C2761F}"/>
              </a:ext>
            </a:extLst>
          </p:cNvPr>
          <p:cNvPicPr/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5708" y1="19847" x2="55708" y2="19847"/>
                        <a14:foregroundMark x1="59361" y1="23511" x2="59361" y2="23511"/>
                        <a14:foregroundMark x1="50685" y1="19847" x2="50685" y2="19847"/>
                        <a14:foregroundMark x1="45662" y1="20916" x2="45662" y2="20916"/>
                        <a14:foregroundMark x1="41857" y1="22290" x2="41857" y2="22290"/>
                        <a14:foregroundMark x1="51142" y1="44580" x2="51142" y2="44580"/>
                        <a14:foregroundMark x1="52664" y1="52061" x2="52664" y2="52061"/>
                        <a14:foregroundMark x1="61187" y1="68702" x2="61187" y2="68702"/>
                        <a14:foregroundMark x1="66971" y1="68397" x2="66971" y2="68397"/>
                        <a14:foregroundMark x1="52816" y1="69618" x2="52816" y2="69618"/>
                        <a14:foregroundMark x1="39726" y1="68855" x2="39726" y2="68855"/>
                        <a14:foregroundMark x1="28006" y1="65954" x2="28006" y2="65954"/>
                        <a14:foregroundMark x1="21309" y1="65344" x2="21309" y2="65344"/>
                        <a14:foregroundMark x1="80822" y1="68702" x2="80822" y2="68702"/>
                        <a14:backgroundMark x1="40183" y1="72519" x2="40183" y2="72519"/>
                        <a14:backgroundMark x1="50076" y1="72519" x2="50076" y2="72519"/>
                        <a14:backgroundMark x1="60274" y1="70840" x2="60274" y2="70840"/>
                      </a14:backgroundRemoval>
                    </a14:imgEffect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27" t="15122" r="11483" b="17907"/>
          <a:stretch/>
        </p:blipFill>
        <p:spPr bwMode="auto">
          <a:xfrm>
            <a:off x="1108404" y="468060"/>
            <a:ext cx="5124616" cy="442029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10804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C304E-2F1C-47A0-9343-C8396BF7A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604" y="108279"/>
            <a:ext cx="8534400" cy="1507067"/>
          </a:xfrm>
        </p:spPr>
        <p:txBody>
          <a:bodyPr/>
          <a:lstStyle/>
          <a:p>
            <a:pPr algn="ctr"/>
            <a:r>
              <a:rPr lang="he-IL" b="1" dirty="0"/>
              <a:t>נושא הפרויקט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010FDA-CF61-4E88-AB6A-29BFAFFDA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8829" y="1197528"/>
            <a:ext cx="8534400" cy="3615267"/>
          </a:xfrm>
        </p:spPr>
        <p:txBody>
          <a:bodyPr/>
          <a:lstStyle/>
          <a:p>
            <a:pPr algn="r" rtl="1"/>
            <a:r>
              <a:rPr lang="he-IL" dirty="0"/>
              <a:t>אפליקציה שמסייעת ללמוד לכל מבחן בקלות.</a:t>
            </a:r>
          </a:p>
          <a:p>
            <a:pPr algn="r" rtl="1"/>
            <a:r>
              <a:rPr lang="he-IL" dirty="0"/>
              <a:t>שמירת קבצים על גבי הענן.</a:t>
            </a:r>
          </a:p>
          <a:p>
            <a:pPr algn="r" rtl="1"/>
            <a:r>
              <a:rPr lang="he-IL" dirty="0"/>
              <a:t>שיתוף קבצים ולמידה שיתופית.</a:t>
            </a:r>
          </a:p>
          <a:p>
            <a:pPr algn="r" rtl="1"/>
            <a:r>
              <a:rPr lang="he-IL" dirty="0"/>
              <a:t>מענה על שאלונים אמריקאים תחרותיים.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למידה כיפית ומהנה!</a:t>
            </a:r>
            <a:endParaRPr lang="en-US" dirty="0"/>
          </a:p>
        </p:txBody>
      </p:sp>
      <p:pic>
        <p:nvPicPr>
          <p:cNvPr id="6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501E8C31-42FF-40E2-AABA-F45999BEF8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2063" y="1197528"/>
            <a:ext cx="2511992" cy="51552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4BB251-EF29-4B7C-8859-29881F03DD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772" y="1532581"/>
            <a:ext cx="2242573" cy="448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504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C304E-2F1C-47A0-9343-C8396BF7A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604" y="108279"/>
            <a:ext cx="8534400" cy="1507067"/>
          </a:xfrm>
        </p:spPr>
        <p:txBody>
          <a:bodyPr/>
          <a:lstStyle/>
          <a:p>
            <a:pPr algn="ctr"/>
            <a:r>
              <a:rPr lang="he-IL" sz="2400" b="1" dirty="0"/>
              <a:t>יכולות –</a:t>
            </a:r>
            <a:br>
              <a:rPr lang="he-IL" b="1" dirty="0"/>
            </a:br>
            <a:r>
              <a:rPr lang="he-IL" b="1" dirty="0"/>
              <a:t>יצירת מבחנים, למידה, שאלונים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010FDA-CF61-4E88-AB6A-29BFAFFDA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8829" y="861812"/>
            <a:ext cx="8534400" cy="3615267"/>
          </a:xfrm>
        </p:spPr>
        <p:txBody>
          <a:bodyPr/>
          <a:lstStyle/>
          <a:p>
            <a:pPr algn="r" rtl="1"/>
            <a:r>
              <a:rPr lang="he-IL" dirty="0"/>
              <a:t>יצירת מבחן חדש על פי רשימת החומר שניתנה בכיתה.</a:t>
            </a:r>
          </a:p>
          <a:p>
            <a:pPr algn="r" rtl="1"/>
            <a:r>
              <a:rPr lang="he-IL" dirty="0"/>
              <a:t>למידה למבחן על ידי קריאת כרטיסיות קטנות.</a:t>
            </a:r>
          </a:p>
          <a:p>
            <a:pPr algn="r" rtl="1"/>
            <a:r>
              <a:rPr lang="he-IL" dirty="0"/>
              <a:t>מענה על שאלון אמריקאי כהכנה.</a:t>
            </a:r>
          </a:p>
          <a:p>
            <a:pPr algn="r" rtl="1"/>
            <a:r>
              <a:rPr lang="he-IL" dirty="0"/>
              <a:t>שליחת החומר באימייל להדפסה/לשיתוף עם חברים!</a:t>
            </a:r>
            <a:endParaRPr lang="en-US" dirty="0"/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7F58CEC5-CB15-40E4-B81D-F0CE4B1497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8379" y="1615346"/>
            <a:ext cx="2421957" cy="49704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4649C3F-78A0-4321-B438-8F6A1B2C96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596" y="1857061"/>
            <a:ext cx="2243522" cy="448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761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C304E-2F1C-47A0-9343-C8396BF7A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604" y="108279"/>
            <a:ext cx="8534400" cy="1507067"/>
          </a:xfrm>
        </p:spPr>
        <p:txBody>
          <a:bodyPr/>
          <a:lstStyle/>
          <a:p>
            <a:pPr algn="ctr"/>
            <a:r>
              <a:rPr lang="he-IL" sz="2400" b="1" dirty="0"/>
              <a:t>יכולות –</a:t>
            </a:r>
            <a:br>
              <a:rPr lang="he-IL" b="1" dirty="0"/>
            </a:br>
            <a:r>
              <a:rPr lang="he-IL" b="1" dirty="0"/>
              <a:t>חיפוש שאלונים, חיפוש קבצים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010FDA-CF61-4E88-AB6A-29BFAFFDA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9497" y="1314779"/>
            <a:ext cx="8534400" cy="3615267"/>
          </a:xfrm>
        </p:spPr>
        <p:txBody>
          <a:bodyPr/>
          <a:lstStyle/>
          <a:p>
            <a:pPr algn="r" rtl="1"/>
            <a:r>
              <a:rPr lang="he-IL" dirty="0"/>
              <a:t>חיפוש נושאים מהקיימים במערכת ללמידה פרטנית.</a:t>
            </a:r>
          </a:p>
          <a:p>
            <a:pPr algn="r" rtl="1"/>
            <a:r>
              <a:rPr lang="he-IL" dirty="0"/>
              <a:t>חיפוש קבצים, סיכומים ומצגות </a:t>
            </a:r>
            <a:r>
              <a:rPr lang="he-IL" dirty="0" err="1"/>
              <a:t>שהעלתי</a:t>
            </a:r>
            <a:r>
              <a:rPr lang="he-IL" dirty="0"/>
              <a:t> או שאחרים העלו.</a:t>
            </a:r>
          </a:p>
          <a:p>
            <a:pPr algn="r" rtl="1"/>
            <a:r>
              <a:rPr lang="he-IL" dirty="0"/>
              <a:t>הורדת קבצים היישר לטלפון. מאפשר למידה ו/או הדפסה.</a:t>
            </a:r>
          </a:p>
          <a:p>
            <a:pPr algn="r" rtl="1"/>
            <a:endParaRPr lang="en-US" dirty="0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38DD5EEB-C123-43FF-AF7F-08B73AC94C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4151" y="1615346"/>
            <a:ext cx="2370719" cy="486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734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C304E-2F1C-47A0-9343-C8396BF7A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604" y="108279"/>
            <a:ext cx="8534400" cy="1507067"/>
          </a:xfrm>
        </p:spPr>
        <p:txBody>
          <a:bodyPr/>
          <a:lstStyle/>
          <a:p>
            <a:pPr algn="ctr"/>
            <a:r>
              <a:rPr lang="he-IL" sz="2400" b="1" dirty="0"/>
              <a:t>יכולות –</a:t>
            </a:r>
            <a:br>
              <a:rPr lang="he-IL" b="1" dirty="0"/>
            </a:br>
            <a:r>
              <a:rPr lang="he-IL" b="1" dirty="0"/>
              <a:t>שאלונים תחרותיים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010FDA-CF61-4E88-AB6A-29BFAFFDA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218" y="996036"/>
            <a:ext cx="8534400" cy="3615267"/>
          </a:xfrm>
        </p:spPr>
        <p:txBody>
          <a:bodyPr/>
          <a:lstStyle/>
          <a:p>
            <a:pPr algn="r" rtl="1"/>
            <a:r>
              <a:rPr lang="he-IL" dirty="0"/>
              <a:t>מענה על שאלון אמריקאי תחרותי.</a:t>
            </a:r>
          </a:p>
          <a:p>
            <a:pPr algn="r" rtl="1"/>
            <a:r>
              <a:rPr lang="he-IL" dirty="0"/>
              <a:t>צפייה בתוצאות הטובות ביותר וניסיון להתברג </a:t>
            </a:r>
            <a:br>
              <a:rPr lang="en-US" dirty="0"/>
            </a:br>
            <a:r>
              <a:rPr lang="he-IL" dirty="0"/>
              <a:t>במקומות הראשונים.</a:t>
            </a:r>
          </a:p>
          <a:p>
            <a:pPr algn="r" rtl="1"/>
            <a:r>
              <a:rPr lang="he-IL" dirty="0"/>
              <a:t>למידה שאינה בהכרח למבחן – העשרה לימודית.</a:t>
            </a:r>
          </a:p>
          <a:p>
            <a:pPr algn="r" rtl="1"/>
            <a:r>
              <a:rPr lang="he-IL" dirty="0"/>
              <a:t>תחרותיות וכיף!</a:t>
            </a:r>
            <a:endParaRPr lang="en-US" dirty="0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9BCF88A6-CE6E-46BC-9B81-57DE815E89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3604" y="1615346"/>
            <a:ext cx="2303606" cy="472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529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C304E-2F1C-47A0-9343-C8396BF7A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604" y="108279"/>
            <a:ext cx="8534400" cy="1507067"/>
          </a:xfrm>
        </p:spPr>
        <p:txBody>
          <a:bodyPr/>
          <a:lstStyle/>
          <a:p>
            <a:pPr algn="ctr"/>
            <a:r>
              <a:rPr lang="he-IL" sz="2400" b="1" dirty="0"/>
              <a:t>יכולות –</a:t>
            </a:r>
            <a:br>
              <a:rPr lang="he-IL" b="1" dirty="0"/>
            </a:br>
            <a:r>
              <a:rPr lang="he-IL" b="1" dirty="0"/>
              <a:t>העלאת קבצים, הורדת קבצים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010FDA-CF61-4E88-AB6A-29BFAFFDA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218" y="996036"/>
            <a:ext cx="8534400" cy="3615267"/>
          </a:xfrm>
        </p:spPr>
        <p:txBody>
          <a:bodyPr/>
          <a:lstStyle/>
          <a:p>
            <a:pPr algn="r" rtl="1"/>
            <a:r>
              <a:rPr lang="he-IL" dirty="0"/>
              <a:t>יכולת להעלות קבצים לענן.</a:t>
            </a:r>
          </a:p>
          <a:p>
            <a:pPr algn="r" rtl="1"/>
            <a:r>
              <a:rPr lang="he-IL" dirty="0"/>
              <a:t>צפייה בכל הקבצים שלי והורדה אותם מכל מקום בעולם.</a:t>
            </a:r>
          </a:p>
          <a:p>
            <a:pPr algn="r" rtl="1"/>
            <a:r>
              <a:rPr lang="he-IL" dirty="0"/>
              <a:t>מאפשר למידה מכל מקום, בכל זמן.</a:t>
            </a:r>
          </a:p>
          <a:p>
            <a:pPr algn="r" rtl="1"/>
            <a:r>
              <a:rPr lang="he-IL" dirty="0"/>
              <a:t>שיתוף קבצים וסיכומים עם העולם כולו!</a:t>
            </a:r>
            <a:endParaRPr lang="en-US" dirty="0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FD1BF35A-7289-45ED-B6F8-825A548CCE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3604" y="1615346"/>
            <a:ext cx="2372175" cy="486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831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C304E-2F1C-47A0-9343-C8396BF7A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604" y="108279"/>
            <a:ext cx="8534400" cy="1507067"/>
          </a:xfrm>
        </p:spPr>
        <p:txBody>
          <a:bodyPr/>
          <a:lstStyle/>
          <a:p>
            <a:pPr algn="ctr"/>
            <a:r>
              <a:rPr lang="he-IL" sz="2400" b="1" dirty="0"/>
              <a:t>טכנולוגיה –</a:t>
            </a:r>
            <a:br>
              <a:rPr lang="he-IL" sz="2400" b="1" dirty="0"/>
            </a:br>
            <a:r>
              <a:rPr lang="en-US" b="1" dirty="0"/>
              <a:t>Flutter &amp; </a:t>
            </a:r>
            <a:r>
              <a:rPr lang="en-US" b="1" dirty="0" err="1"/>
              <a:t>django</a:t>
            </a:r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56C32D-84F5-4C69-BB75-917EA7A418C3}"/>
              </a:ext>
            </a:extLst>
          </p:cNvPr>
          <p:cNvPicPr/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14098" y1="63889" x2="14098" y2="63889"/>
                        <a14:foregroundMark x1="17857" y1="75000" x2="17857" y2="75000"/>
                        <a14:foregroundMark x1="36466" y1="33333" x2="36466" y2="33333"/>
                        <a14:foregroundMark x1="42105" y1="31111" x2="42105" y2="31111"/>
                        <a14:foregroundMark x1="47556" y1="46667" x2="47556" y2="46667"/>
                        <a14:foregroundMark x1="51316" y1="55000" x2="51316" y2="55000"/>
                        <a14:foregroundMark x1="64850" y1="50556" x2="64850" y2="50556"/>
                        <a14:foregroundMark x1="73308" y1="42222" x2="73308" y2="42222"/>
                        <a14:foregroundMark x1="91917" y1="45556" x2="91917" y2="45556"/>
                        <a14:foregroundMark x1="82707" y1="43333" x2="82707" y2="43333"/>
                        <a14:foregroundMark x1="23308" y1="87222" x2="23308" y2="872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492" y="2255298"/>
            <a:ext cx="3879398" cy="12429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513834-B214-458F-85AB-9F3E67B76A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3893" y1="34266" x2="3893" y2="34266"/>
                        <a14:foregroundMark x1="23114" y1="37762" x2="23114" y2="37762"/>
                        <a14:foregroundMark x1="23114" y1="8392" x2="23114" y2="8392"/>
                        <a14:foregroundMark x1="40389" y1="33566" x2="40389" y2="33566"/>
                        <a14:foregroundMark x1="51338" y1="30769" x2="51338" y2="30769"/>
                        <a14:foregroundMark x1="85645" y1="34965" x2="85645" y2="3496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55185" y="2431250"/>
            <a:ext cx="2560863" cy="8910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06932B-E64F-4552-89BF-8D15D20E72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foregroundMark x1="79832" y1="51825" x2="12605" y2="49635"/>
                        <a14:foregroundMark x1="40336" y1="40146" x2="40336" y2="72263"/>
                        <a14:foregroundMark x1="68908" y1="48905" x2="71429" y2="66423"/>
                        <a14:foregroundMark x1="78151" y1="43796" x2="43697" y2="70803"/>
                        <a14:foregroundMark x1="30252" y1="64234" x2="14286" y2="86131"/>
                        <a14:foregroundMark x1="26050" y1="78102" x2="14286" y2="89051"/>
                        <a14:foregroundMark x1="68067" y1="66423" x2="81513" y2="84672"/>
                        <a14:foregroundMark x1="84874" y1="87591" x2="84874" y2="8759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96236" y="3740149"/>
            <a:ext cx="771966" cy="8887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27696C3-79FF-4860-B1C8-9B3DE5F61BD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54583" y="3803482"/>
            <a:ext cx="762066" cy="7620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9CE3206-8D01-48D4-BA6A-4907DE6DB4C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2159"/>
          <a:stretch/>
        </p:blipFill>
        <p:spPr>
          <a:xfrm>
            <a:off x="371938" y="5693813"/>
            <a:ext cx="634741" cy="795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424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C304E-2F1C-47A0-9343-C8396BF7A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1063" y="125048"/>
            <a:ext cx="8534400" cy="1507067"/>
          </a:xfrm>
        </p:spPr>
        <p:txBody>
          <a:bodyPr/>
          <a:lstStyle/>
          <a:p>
            <a:pPr algn="ctr"/>
            <a:r>
              <a:rPr lang="he-IL" sz="2400" b="1" dirty="0"/>
              <a:t>קשיים –</a:t>
            </a:r>
            <a:br>
              <a:rPr lang="he-IL" sz="2400" b="1" dirty="0"/>
            </a:br>
            <a:r>
              <a:rPr lang="he-IL" sz="3200" b="1" dirty="0"/>
              <a:t>לחץ זמן, פלטפורמה חדשה וחיים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010FDA-CF61-4E88-AB6A-29BFAFFDA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9093" y="1354897"/>
            <a:ext cx="8534400" cy="3615267"/>
          </a:xfrm>
        </p:spPr>
        <p:txBody>
          <a:bodyPr/>
          <a:lstStyle/>
          <a:p>
            <a:pPr algn="r" rtl="1"/>
            <a:r>
              <a:rPr lang="he-IL" dirty="0"/>
              <a:t>רצון </a:t>
            </a:r>
            <a:r>
              <a:rPr lang="he-IL" dirty="0" err="1"/>
              <a:t>שהכל</a:t>
            </a:r>
            <a:r>
              <a:rPr lang="he-IL" dirty="0"/>
              <a:t> יהיה מושלם למרות לחץ הזמן.</a:t>
            </a:r>
          </a:p>
          <a:p>
            <a:pPr algn="r" rtl="1"/>
            <a:r>
              <a:rPr lang="en-US" dirty="0"/>
              <a:t>Flutter</a:t>
            </a:r>
            <a:r>
              <a:rPr lang="he-IL" dirty="0"/>
              <a:t> </a:t>
            </a:r>
            <a:r>
              <a:rPr lang="he-IL" dirty="0" err="1"/>
              <a:t>בגרסא</a:t>
            </a:r>
            <a:r>
              <a:rPr lang="he-IL" dirty="0"/>
              <a:t> 1.0 כשהתחלתי לעבוד.</a:t>
            </a:r>
          </a:p>
          <a:p>
            <a:pPr algn="r" rtl="1"/>
            <a:r>
              <a:rPr lang="he-IL" dirty="0"/>
              <a:t>רעיון מקורי – אין מאיפה לקחת דוגמאות.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חיים, </a:t>
            </a:r>
            <a:r>
              <a:rPr lang="he-IL" dirty="0" err="1"/>
              <a:t>יב</a:t>
            </a:r>
            <a:r>
              <a:rPr lang="he-IL" dirty="0"/>
              <a:t>' ורצון עז לישון.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3B49BD-6B31-493C-A9D7-CE2F6CE1CA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333" y="-363373"/>
            <a:ext cx="1153760" cy="23075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7A0C63-BA39-467B-9D2C-A9562FAD0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3658" y="130493"/>
            <a:ext cx="1153761" cy="230752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47FA10D-2F03-4B12-ACB5-3A694726B5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333" y="1983451"/>
            <a:ext cx="1153760" cy="23075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48F4803-DD4F-474D-94B4-4682A2522E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3658" y="2495259"/>
            <a:ext cx="1153761" cy="230752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274203F-5C06-47C3-A05C-B0A5B82290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91984" y="-138969"/>
            <a:ext cx="1153761" cy="230752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69C8416-A9ED-4481-9A56-0A7D0ACD4C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5333" y="4330275"/>
            <a:ext cx="1153760" cy="230752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070F69D-6765-44DE-AE0F-DB6E5B73477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53658" y="4860025"/>
            <a:ext cx="1153761" cy="230752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B282337-D563-4BF3-9ED7-14D11867761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91984" y="2233176"/>
            <a:ext cx="1153760" cy="230752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52ACC69-C509-4BE5-98E7-3EFE22BAF49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791983" y="4605319"/>
            <a:ext cx="1153761" cy="2307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555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01B25-825C-4946-9BC2-1B2941428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1202" y="1174459"/>
            <a:ext cx="6169595" cy="731268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 for listening!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EA6E42-EE98-4D81-B97E-7334081C46B0}"/>
              </a:ext>
            </a:extLst>
          </p:cNvPr>
          <p:cNvPicPr/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5708" y1="19847" x2="55708" y2="19847"/>
                        <a14:foregroundMark x1="59361" y1="23511" x2="59361" y2="23511"/>
                        <a14:foregroundMark x1="50685" y1="19847" x2="50685" y2="19847"/>
                        <a14:foregroundMark x1="45662" y1="20916" x2="45662" y2="20916"/>
                        <a14:foregroundMark x1="41857" y1="22290" x2="41857" y2="22290"/>
                        <a14:foregroundMark x1="51142" y1="44580" x2="51142" y2="44580"/>
                        <a14:foregroundMark x1="52664" y1="52061" x2="52664" y2="52061"/>
                        <a14:foregroundMark x1="61187" y1="68702" x2="61187" y2="68702"/>
                        <a14:foregroundMark x1="66971" y1="68397" x2="66971" y2="68397"/>
                        <a14:foregroundMark x1="52816" y1="69618" x2="52816" y2="69618"/>
                        <a14:foregroundMark x1="39726" y1="68855" x2="39726" y2="68855"/>
                        <a14:foregroundMark x1="28006" y1="65954" x2="28006" y2="65954"/>
                        <a14:foregroundMark x1="21309" y1="65344" x2="21309" y2="65344"/>
                        <a14:foregroundMark x1="80822" y1="68702" x2="80822" y2="68702"/>
                        <a14:backgroundMark x1="40183" y1="72519" x2="40183" y2="72519"/>
                        <a14:backgroundMark x1="50076" y1="72519" x2="50076" y2="72519"/>
                        <a14:backgroundMark x1="60274" y1="70840" x2="60274" y2="70840"/>
                      </a14:backgroundRemoval>
                    </a14:imgEffect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27" t="15122" r="11483" b="17907"/>
          <a:stretch/>
        </p:blipFill>
        <p:spPr bwMode="auto">
          <a:xfrm>
            <a:off x="3809659" y="2149008"/>
            <a:ext cx="3765600" cy="298263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84462699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39</TotalTime>
  <Words>191</Words>
  <Application>Microsoft Office PowerPoint</Application>
  <PresentationFormat>Widescreen</PresentationFormat>
  <Paragraphs>37</Paragraphs>
  <Slides>9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Century Gothic</vt:lpstr>
      <vt:lpstr>Wingdings 3</vt:lpstr>
      <vt:lpstr>Slice</vt:lpstr>
      <vt:lpstr>PowerPoint Presentation</vt:lpstr>
      <vt:lpstr>נושא הפרויקט</vt:lpstr>
      <vt:lpstr>יכולות – יצירת מבחנים, למידה, שאלונים</vt:lpstr>
      <vt:lpstr>יכולות – חיפוש שאלונים, חיפוש קבצים</vt:lpstr>
      <vt:lpstr>יכולות – שאלונים תחרותיים</vt:lpstr>
      <vt:lpstr>יכולות – העלאת קבצים, הורדת קבצים</vt:lpstr>
      <vt:lpstr>טכנולוגיה – Flutter &amp; django</vt:lpstr>
      <vt:lpstr>קשיים – לחץ זמן, פלטפורמה חדשה וחיים</vt:lpstr>
      <vt:lpstr>Thank you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gefen hajaj</dc:creator>
  <cp:lastModifiedBy>gefen hajaj</cp:lastModifiedBy>
  <cp:revision>5</cp:revision>
  <dcterms:created xsi:type="dcterms:W3CDTF">2019-05-23T19:19:45Z</dcterms:created>
  <dcterms:modified xsi:type="dcterms:W3CDTF">2019-05-23T19:59:35Z</dcterms:modified>
</cp:coreProperties>
</file>

<file path=docProps/thumbnail.jpeg>
</file>